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803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12125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Мерседес-Бенц: Воплощение Роскоши и Безопасности</a:t>
            </a:r>
            <a:endParaRPr lang="en-US" sz="437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62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Заключение: Мерседес - Совершенство на Колесах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1143119" y="2315170"/>
            <a:ext cx="27503" cy="5306854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3"/>
          <p:cNvSpPr/>
          <p:nvPr/>
        </p:nvSpPr>
        <p:spPr>
          <a:xfrm>
            <a:off x="1404699" y="2721352"/>
            <a:ext cx="771168" cy="2750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4"/>
          <p:cNvSpPr/>
          <p:nvPr/>
        </p:nvSpPr>
        <p:spPr>
          <a:xfrm>
            <a:off x="908923" y="2487335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9" name="Text 5"/>
          <p:cNvSpPr/>
          <p:nvPr/>
        </p:nvSpPr>
        <p:spPr>
          <a:xfrm>
            <a:off x="1099780" y="2528649"/>
            <a:ext cx="114062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23687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Безопасность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23687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Непревзойденная защита пассажиров благодаря передовым технологиям и тщательным испытаниям.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1404699" y="4563725"/>
            <a:ext cx="771168" cy="2750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3" name="Shape 9"/>
          <p:cNvSpPr/>
          <p:nvPr/>
        </p:nvSpPr>
        <p:spPr>
          <a:xfrm>
            <a:off x="908923" y="4329708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4" name="Text 10"/>
          <p:cNvSpPr/>
          <p:nvPr/>
        </p:nvSpPr>
        <p:spPr>
          <a:xfrm>
            <a:off x="1055489" y="4371023"/>
            <a:ext cx="202644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23687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Престиж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23687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Обладание автомобилем Мерседес - символ успеха, статуса и роскошного образа жизни.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1404699" y="6406098"/>
            <a:ext cx="771168" cy="2750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8" name="Shape 14"/>
          <p:cNvSpPr/>
          <p:nvPr/>
        </p:nvSpPr>
        <p:spPr>
          <a:xfrm>
            <a:off x="908923" y="6172081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9" name="Text 15"/>
          <p:cNvSpPr/>
          <p:nvPr/>
        </p:nvSpPr>
        <p:spPr>
          <a:xfrm>
            <a:off x="1054298" y="6213396"/>
            <a:ext cx="204907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23687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Инновации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23687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Постоянное внедрение новейших технологий, чтобы предложить водителям исключительный опыт вождения.</a:t>
            </a:r>
            <a:endParaRPr lang="en-US" sz="173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515666"/>
            <a:ext cx="91239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Непревзойденная Безопасность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71688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7" name="Text 3"/>
          <p:cNvSpPr/>
          <p:nvPr/>
        </p:nvSpPr>
        <p:spPr>
          <a:xfrm>
            <a:off x="4683204" y="2758559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793206"/>
            <a:ext cx="33232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Подушки Безопасности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Автомобили Мерседес оснащены множеством подушек безопасности, которые защищают водителя и пассажиров при столкновении.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271688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1" name="Text 7"/>
          <p:cNvSpPr/>
          <p:nvPr/>
        </p:nvSpPr>
        <p:spPr>
          <a:xfrm>
            <a:off x="9402842" y="2758559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2793206"/>
            <a:ext cx="33941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Контроль Устойчивости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27362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Инновационные системы контроля устойчивости помогают сохранять управляемость автомобиля даже в сложных ситуациях.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4463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5" name="Text 11"/>
          <p:cNvSpPr/>
          <p:nvPr/>
        </p:nvSpPr>
        <p:spPr>
          <a:xfrm>
            <a:off x="4637365" y="5488067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522714"/>
            <a:ext cx="35462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Экстренное Торможение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00313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Автоматическое экстренное торможение может предотвратить или смягчить последствия столкновения.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265634"/>
            <a:ext cx="570154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Строгие Испытания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301389" y="2404348"/>
            <a:ext cx="27742" cy="455949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6" name="Shape 3"/>
          <p:cNvSpPr/>
          <p:nvPr/>
        </p:nvSpPr>
        <p:spPr>
          <a:xfrm>
            <a:off x="6287631" y="2813983"/>
            <a:ext cx="777597" cy="2774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257794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8" name="Text 5"/>
          <p:cNvSpPr/>
          <p:nvPr/>
        </p:nvSpPr>
        <p:spPr>
          <a:xfrm>
            <a:off x="7257633" y="2619613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15653" y="26265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Краш-тесты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3106936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Автомобили Мерседес проходят множество краш-тестов, чтобы обеспечить максимальную защиту пассажиров.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65172" y="3924836"/>
            <a:ext cx="777597" cy="2774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8" y="368879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3" name="Text 10"/>
          <p:cNvSpPr/>
          <p:nvPr/>
        </p:nvSpPr>
        <p:spPr>
          <a:xfrm>
            <a:off x="7212985" y="3730466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8537258" y="37373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Высокие Оценки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8537258" y="4217789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Модели Мерседес получают высшие оценки безопасности от независимых организаций.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7631" y="5382518"/>
            <a:ext cx="777597" cy="2774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514647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8" name="Text 15"/>
          <p:cNvSpPr/>
          <p:nvPr/>
        </p:nvSpPr>
        <p:spPr>
          <a:xfrm>
            <a:off x="7211794" y="5188148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315653" y="51950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Инновации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2037993" y="5675471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Инженеры Мерседес постоянно внедряют новые технологии, чтобы поднять планку безопасности.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2216706"/>
            <a:ext cx="793706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Престиж и Эксклюзивность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Символ Успеха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Обладание автомобилем Мерседес ассоциируется с достижением успеха и высокого социального статуса.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6505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Признание во всём Мире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38304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Марка Мерседес высоко ценится и признана во всём мире как символ роскоши и изысканности.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Культовый Дизайн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Автомобили Мерседес отличаются исключительным дизайном, который делает их настоящими произведениями искусства.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672471"/>
            <a:ext cx="90307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Роскошь и Производительность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811185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588782"/>
            <a:ext cx="27971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Мощные Двигатели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069199"/>
            <a:ext cx="329588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Автомобили Мерседес оснащены высокопроизводительными двигателями, обеспечивающими динамичную и уверенную езду.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811185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3588782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Эксклюзивный Интерьер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416385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Роскошный и элегантный интерьер Мерседесов создает ощущение комфорта и престижа.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811185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3588782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Инновационные Технологии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41638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Мерседес постоянно внедряет новейшие технологии, чтобы предложить водителям самые передовые решения.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6187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Выезжающие Модели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С-Класс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Компактный и элегантный седан, олицетворяющий стиль и эффективность.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Е-Класс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Среднеразмерный автомобиль с просторным, роскошным салоном и передовыми технологиями.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S-Класс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Флагманская модель Мерседес, устанавливающая новые стандарты в области комфорта и вождения.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2375178"/>
            <a:ext cx="80954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Инновационные Технологии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260759" y="3654743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Система Помощи Водителю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781913" y="3654743"/>
            <a:ext cx="3065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Автономное Вождение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99258" y="3654743"/>
            <a:ext cx="3069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Сенсорное Управление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4150995"/>
            <a:ext cx="10553343" cy="1703308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9" name="Text 6"/>
          <p:cNvSpPr/>
          <p:nvPr/>
        </p:nvSpPr>
        <p:spPr>
          <a:xfrm>
            <a:off x="2260759" y="4291846"/>
            <a:ext cx="30691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Автоматическое торможение, удержание полосы, помощь при парковке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781913" y="4291846"/>
            <a:ext cx="30653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Революционные технологии для частичного и полностью автономного вождения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299258" y="4291846"/>
            <a:ext cx="30691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Интуитивное управление с помощью сенсорных экранов и голосовых команд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443395"/>
            <a:ext cx="919793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Синергия Элегантности и Мощи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582108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2804279"/>
            <a:ext cx="43655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Впечатляющая Управляемость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328469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Автомобили Мерседес демонстрируют поразительную манёвренность и точность управления.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82108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</p:sp>
      <p:sp>
        <p:nvSpPr>
          <p:cNvPr id="9" name="Text 6"/>
          <p:cNvSpPr/>
          <p:nvPr/>
        </p:nvSpPr>
        <p:spPr>
          <a:xfrm>
            <a:off x="7648456" y="28042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Плавность Хода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6" y="328469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Независимая подвеска и продуманная конструкция обеспечивают комфортное и стабильное вождение.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</p:sp>
      <p:sp>
        <p:nvSpPr>
          <p:cNvPr id="12" name="Text 9"/>
          <p:cNvSpPr/>
          <p:nvPr/>
        </p:nvSpPr>
        <p:spPr>
          <a:xfrm>
            <a:off x="2260163" y="5017413"/>
            <a:ext cx="42673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Высокая Производительность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0163" y="5497830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Мощные двигатели и современные трансмиссии позволяют развивать высокие скорости и быстро набирать скорость.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</p:sp>
      <p:sp>
        <p:nvSpPr>
          <p:cNvPr id="15" name="Text 12"/>
          <p:cNvSpPr/>
          <p:nvPr/>
        </p:nvSpPr>
        <p:spPr>
          <a:xfrm>
            <a:off x="7648456" y="5017413"/>
            <a:ext cx="30043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Роскошный Комфорт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497830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Премиальные материалы и внимание к деталям создают ощущение уюта и престижа.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081683"/>
            <a:ext cx="68778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Будущее Мерседес-Бенц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220397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5349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Электрификация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015389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Мерседес активно развивает линейку электрических автомобилей, предлагая экологичную и высокотехнологичную мобильность.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220397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535091"/>
            <a:ext cx="32269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Автономное Вождение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01550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Передовые системы помощи водителю и технологии автономного управления станут ключевыми особенностями будущих моделей Мерседес.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220397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5350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Роскошь Будущего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01550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Инновационный дизайн и эксклюзивные материалы будут определять облик новых автомобилей Мерседес.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431</Words>
  <Application>Microsoft Office PowerPoint</Application>
  <PresentationFormat>Произвольный</PresentationFormat>
  <Paragraphs>85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Prata</vt:lpstr>
      <vt:lpstr>Raleway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2024-04-30T18:27:14Z</dcterms:created>
  <dcterms:modified xsi:type="dcterms:W3CDTF">2024-04-30T18:34:59Z</dcterms:modified>
</cp:coreProperties>
</file>